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3" r:id="rId4"/>
    <p:sldId id="258" r:id="rId5"/>
    <p:sldId id="260" r:id="rId6"/>
    <p:sldId id="268" r:id="rId7"/>
    <p:sldId id="266" r:id="rId8"/>
    <p:sldId id="265" r:id="rId9"/>
    <p:sldId id="269" r:id="rId10"/>
    <p:sldId id="270" r:id="rId11"/>
    <p:sldId id="267" r:id="rId12"/>
    <p:sldId id="271" r:id="rId13"/>
    <p:sldId id="261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D5D7D8-995A-48E2-8F06-9FE57F284CB6}" v="1" dt="2026-02-06T14:35:25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7" autoAdjust="0"/>
    <p:restoredTop sz="94660"/>
  </p:normalViewPr>
  <p:slideViewPr>
    <p:cSldViewPr snapToGrid="0">
      <p:cViewPr varScale="1">
        <p:scale>
          <a:sx n="59" d="100"/>
          <a:sy n="59" d="100"/>
        </p:scale>
        <p:origin x="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s://www.w3schools.com/bootstrap/bootstrap_get_started.asp" TargetMode="External"/><Relationship Id="rId7" Type="http://schemas.openxmlformats.org/officeDocument/2006/relationships/image" Target="../media/image16.svg"/><Relationship Id="rId2" Type="http://schemas.openxmlformats.org/officeDocument/2006/relationships/hyperlink" Target="https://youtu.be/yG58ZEDEUiQ?si=9BiLZHUxsgaqfaGb" TargetMode="External"/><Relationship Id="rId1" Type="http://schemas.openxmlformats.org/officeDocument/2006/relationships/hyperlink" Target="https://getbootstrap.com/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hyperlink" Target="https://getbootstrap.com/" TargetMode="External"/><Relationship Id="rId7" Type="http://schemas.openxmlformats.org/officeDocument/2006/relationships/image" Target="../media/image17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hyperlink" Target="https://youtu.be/yG58ZEDEUiQ?si=9BiLZHUxsgaqfaGb" TargetMode="External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hyperlink" Target="https://www.w3schools.com/bootstrap/bootstrap_get_started.asp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42AB16-CF19-4504-87F1-E945630CC64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B246C9F-E76C-4044-BF64-A2B7F24940EB}">
      <dgm:prSet/>
      <dgm:spPr/>
      <dgm:t>
        <a:bodyPr/>
        <a:lstStyle/>
        <a:p>
          <a:r>
            <a:rPr lang="nl-NL"/>
            <a:t>Mijn onderzoek</a:t>
          </a:r>
          <a:endParaRPr lang="en-US"/>
        </a:p>
      </dgm:t>
    </dgm:pt>
    <dgm:pt modelId="{368289CF-ECF8-436B-8DD8-8FFAB1446585}" type="parTrans" cxnId="{0F62162D-54CA-4602-9F35-517115466D40}">
      <dgm:prSet/>
      <dgm:spPr/>
      <dgm:t>
        <a:bodyPr/>
        <a:lstStyle/>
        <a:p>
          <a:endParaRPr lang="en-US"/>
        </a:p>
      </dgm:t>
    </dgm:pt>
    <dgm:pt modelId="{4E7DCBBD-9099-4B74-98EE-85939C19B881}" type="sibTrans" cxnId="{0F62162D-54CA-4602-9F35-517115466D40}">
      <dgm:prSet/>
      <dgm:spPr/>
      <dgm:t>
        <a:bodyPr/>
        <a:lstStyle/>
        <a:p>
          <a:endParaRPr lang="en-US"/>
        </a:p>
      </dgm:t>
    </dgm:pt>
    <dgm:pt modelId="{E32F220E-BC41-4E0F-8145-44F138BD9EBC}">
      <dgm:prSet/>
      <dgm:spPr/>
      <dgm:t>
        <a:bodyPr/>
        <a:lstStyle/>
        <a:p>
          <a:r>
            <a:rPr lang="nl-NL"/>
            <a:t>Wat is bootstrap?</a:t>
          </a:r>
          <a:endParaRPr lang="en-US"/>
        </a:p>
      </dgm:t>
    </dgm:pt>
    <dgm:pt modelId="{D36528AB-DDB4-4575-8396-7E5E3A75BF7B}" type="parTrans" cxnId="{25637D87-192A-4ED7-8427-C731DA34636E}">
      <dgm:prSet/>
      <dgm:spPr/>
      <dgm:t>
        <a:bodyPr/>
        <a:lstStyle/>
        <a:p>
          <a:endParaRPr lang="en-US"/>
        </a:p>
      </dgm:t>
    </dgm:pt>
    <dgm:pt modelId="{AAD0B301-B5F9-4511-89B8-E97EC948DC67}" type="sibTrans" cxnId="{25637D87-192A-4ED7-8427-C731DA34636E}">
      <dgm:prSet/>
      <dgm:spPr/>
      <dgm:t>
        <a:bodyPr/>
        <a:lstStyle/>
        <a:p>
          <a:endParaRPr lang="en-US"/>
        </a:p>
      </dgm:t>
    </dgm:pt>
    <dgm:pt modelId="{858E536F-77DF-4263-BAE2-5DF0EE473C8D}">
      <dgm:prSet/>
      <dgm:spPr/>
      <dgm:t>
        <a:bodyPr/>
        <a:lstStyle/>
        <a:p>
          <a:r>
            <a:rPr lang="nl-NL"/>
            <a:t>Voor– en nadelen</a:t>
          </a:r>
          <a:endParaRPr lang="en-US"/>
        </a:p>
      </dgm:t>
    </dgm:pt>
    <dgm:pt modelId="{348F974A-5A4E-4D41-BEA8-73B5ED1CAE3C}" type="parTrans" cxnId="{51B60669-ECA5-41F8-882C-C4A00438F097}">
      <dgm:prSet/>
      <dgm:spPr/>
      <dgm:t>
        <a:bodyPr/>
        <a:lstStyle/>
        <a:p>
          <a:endParaRPr lang="en-US"/>
        </a:p>
      </dgm:t>
    </dgm:pt>
    <dgm:pt modelId="{D8839821-2D8C-4725-9B58-2606425083CC}" type="sibTrans" cxnId="{51B60669-ECA5-41F8-882C-C4A00438F097}">
      <dgm:prSet/>
      <dgm:spPr/>
      <dgm:t>
        <a:bodyPr/>
        <a:lstStyle/>
        <a:p>
          <a:endParaRPr lang="en-US"/>
        </a:p>
      </dgm:t>
    </dgm:pt>
    <dgm:pt modelId="{E5A71261-3F2C-45C6-8849-F4EF89705A0F}">
      <dgm:prSet/>
      <dgm:spPr/>
      <dgm:t>
        <a:bodyPr/>
        <a:lstStyle/>
        <a:p>
          <a:r>
            <a:rPr lang="nl-NL"/>
            <a:t>Voorbeelden</a:t>
          </a:r>
          <a:endParaRPr lang="en-US"/>
        </a:p>
      </dgm:t>
    </dgm:pt>
    <dgm:pt modelId="{358C68D8-D224-46C1-8E13-B7339F19C128}" type="parTrans" cxnId="{AA8390DA-F219-4981-9E21-0665CB3D5E4D}">
      <dgm:prSet/>
      <dgm:spPr/>
      <dgm:t>
        <a:bodyPr/>
        <a:lstStyle/>
        <a:p>
          <a:endParaRPr lang="en-US"/>
        </a:p>
      </dgm:t>
    </dgm:pt>
    <dgm:pt modelId="{D0E08448-531E-4680-9CD7-E4D8A5A7A8B3}" type="sibTrans" cxnId="{AA8390DA-F219-4981-9E21-0665CB3D5E4D}">
      <dgm:prSet/>
      <dgm:spPr/>
      <dgm:t>
        <a:bodyPr/>
        <a:lstStyle/>
        <a:p>
          <a:endParaRPr lang="en-US"/>
        </a:p>
      </dgm:t>
    </dgm:pt>
    <dgm:pt modelId="{9A954B78-C97D-40A6-9A97-285EF58BBDEC}">
      <dgm:prSet/>
      <dgm:spPr/>
      <dgm:t>
        <a:bodyPr/>
        <a:lstStyle/>
        <a:p>
          <a:r>
            <a:rPr lang="nl-NL"/>
            <a:t>Workshop</a:t>
          </a:r>
          <a:endParaRPr lang="en-US"/>
        </a:p>
      </dgm:t>
    </dgm:pt>
    <dgm:pt modelId="{18E4E48F-4891-4ACF-B6AD-675576AEDF76}" type="parTrans" cxnId="{6210D960-927F-4137-A264-D8D5E875E32A}">
      <dgm:prSet/>
      <dgm:spPr/>
      <dgm:t>
        <a:bodyPr/>
        <a:lstStyle/>
        <a:p>
          <a:endParaRPr lang="en-US"/>
        </a:p>
      </dgm:t>
    </dgm:pt>
    <dgm:pt modelId="{761D52FE-8A61-4994-A917-006CCA98789C}" type="sibTrans" cxnId="{6210D960-927F-4137-A264-D8D5E875E32A}">
      <dgm:prSet/>
      <dgm:spPr/>
      <dgm:t>
        <a:bodyPr/>
        <a:lstStyle/>
        <a:p>
          <a:endParaRPr lang="en-US"/>
        </a:p>
      </dgm:t>
    </dgm:pt>
    <dgm:pt modelId="{75C3B67C-7D94-43B2-B01B-0DBD4377ACD8}">
      <dgm:prSet/>
      <dgm:spPr/>
      <dgm:t>
        <a:bodyPr/>
        <a:lstStyle/>
        <a:p>
          <a:r>
            <a:rPr lang="nl-NL"/>
            <a:t>Vragen</a:t>
          </a:r>
          <a:endParaRPr lang="en-US"/>
        </a:p>
      </dgm:t>
    </dgm:pt>
    <dgm:pt modelId="{D50FDAE9-5113-45FF-97C9-A5A834ABB0C5}" type="parTrans" cxnId="{9EAC2224-AEF6-46EC-89A6-8B5C84851505}">
      <dgm:prSet/>
      <dgm:spPr/>
      <dgm:t>
        <a:bodyPr/>
        <a:lstStyle/>
        <a:p>
          <a:endParaRPr lang="en-US"/>
        </a:p>
      </dgm:t>
    </dgm:pt>
    <dgm:pt modelId="{D8844DF4-635A-4E5E-8583-7E917358DFF9}" type="sibTrans" cxnId="{9EAC2224-AEF6-46EC-89A6-8B5C84851505}">
      <dgm:prSet/>
      <dgm:spPr/>
      <dgm:t>
        <a:bodyPr/>
        <a:lstStyle/>
        <a:p>
          <a:endParaRPr lang="en-US"/>
        </a:p>
      </dgm:t>
    </dgm:pt>
    <dgm:pt modelId="{63F4D049-B80A-44A7-A671-E34EA6518838}" type="pres">
      <dgm:prSet presAssocID="{2A42AB16-CF19-4504-87F1-E945630CC64C}" presName="root" presStyleCnt="0">
        <dgm:presLayoutVars>
          <dgm:dir/>
          <dgm:resizeHandles val="exact"/>
        </dgm:presLayoutVars>
      </dgm:prSet>
      <dgm:spPr/>
    </dgm:pt>
    <dgm:pt modelId="{74765DCE-6B50-416D-87AF-9565D72DEB91}" type="pres">
      <dgm:prSet presAssocID="{0B246C9F-E76C-4044-BF64-A2B7F24940EB}" presName="compNode" presStyleCnt="0"/>
      <dgm:spPr/>
    </dgm:pt>
    <dgm:pt modelId="{904D9FBF-BC27-4616-968B-658464E157E4}" type="pres">
      <dgm:prSet presAssocID="{0B246C9F-E76C-4044-BF64-A2B7F24940EB}" presName="bgRect" presStyleLbl="bgShp" presStyleIdx="0" presStyleCnt="6"/>
      <dgm:spPr/>
    </dgm:pt>
    <dgm:pt modelId="{95F3B27E-E088-4DE8-9097-AC0E85DD448B}" type="pres">
      <dgm:prSet presAssocID="{0B246C9F-E76C-4044-BF64-A2B7F24940EB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1BF87D1B-CA68-40F5-B664-7FD0B85375E6}" type="pres">
      <dgm:prSet presAssocID="{0B246C9F-E76C-4044-BF64-A2B7F24940EB}" presName="spaceRect" presStyleCnt="0"/>
      <dgm:spPr/>
    </dgm:pt>
    <dgm:pt modelId="{F1B4F3AD-6131-4CE2-A455-18DEFEDC9F56}" type="pres">
      <dgm:prSet presAssocID="{0B246C9F-E76C-4044-BF64-A2B7F24940EB}" presName="parTx" presStyleLbl="revTx" presStyleIdx="0" presStyleCnt="6">
        <dgm:presLayoutVars>
          <dgm:chMax val="0"/>
          <dgm:chPref val="0"/>
        </dgm:presLayoutVars>
      </dgm:prSet>
      <dgm:spPr/>
    </dgm:pt>
    <dgm:pt modelId="{C51C4B39-0928-4B96-8D9C-0FBDEF71F7C3}" type="pres">
      <dgm:prSet presAssocID="{4E7DCBBD-9099-4B74-98EE-85939C19B881}" presName="sibTrans" presStyleCnt="0"/>
      <dgm:spPr/>
    </dgm:pt>
    <dgm:pt modelId="{71019927-FC91-454D-9B04-995F1A82AC92}" type="pres">
      <dgm:prSet presAssocID="{E32F220E-BC41-4E0F-8145-44F138BD9EBC}" presName="compNode" presStyleCnt="0"/>
      <dgm:spPr/>
    </dgm:pt>
    <dgm:pt modelId="{C9AD6A9E-8270-46E4-B4EB-F97CCFDABDAB}" type="pres">
      <dgm:prSet presAssocID="{E32F220E-BC41-4E0F-8145-44F138BD9EBC}" presName="bgRect" presStyleLbl="bgShp" presStyleIdx="1" presStyleCnt="6"/>
      <dgm:spPr/>
    </dgm:pt>
    <dgm:pt modelId="{9B77ACCF-31B0-4FD0-A599-A268098FFA3A}" type="pres">
      <dgm:prSet presAssocID="{E32F220E-BC41-4E0F-8145-44F138BD9EBC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e with hive"/>
        </a:ext>
      </dgm:extLst>
    </dgm:pt>
    <dgm:pt modelId="{516F61C6-FCE0-4D7E-8119-54143175ACE4}" type="pres">
      <dgm:prSet presAssocID="{E32F220E-BC41-4E0F-8145-44F138BD9EBC}" presName="spaceRect" presStyleCnt="0"/>
      <dgm:spPr/>
    </dgm:pt>
    <dgm:pt modelId="{4EA97C49-779F-46D1-B5C1-281144B3EC15}" type="pres">
      <dgm:prSet presAssocID="{E32F220E-BC41-4E0F-8145-44F138BD9EBC}" presName="parTx" presStyleLbl="revTx" presStyleIdx="1" presStyleCnt="6">
        <dgm:presLayoutVars>
          <dgm:chMax val="0"/>
          <dgm:chPref val="0"/>
        </dgm:presLayoutVars>
      </dgm:prSet>
      <dgm:spPr/>
    </dgm:pt>
    <dgm:pt modelId="{AFE23AA4-899C-4F24-B002-B435A1AC5287}" type="pres">
      <dgm:prSet presAssocID="{AAD0B301-B5F9-4511-89B8-E97EC948DC67}" presName="sibTrans" presStyleCnt="0"/>
      <dgm:spPr/>
    </dgm:pt>
    <dgm:pt modelId="{44D9A0CE-3346-45AC-9646-8884A8510FD5}" type="pres">
      <dgm:prSet presAssocID="{858E536F-77DF-4263-BAE2-5DF0EE473C8D}" presName="compNode" presStyleCnt="0"/>
      <dgm:spPr/>
    </dgm:pt>
    <dgm:pt modelId="{A2DF9600-F42F-42F1-AF19-E93F4A262881}" type="pres">
      <dgm:prSet presAssocID="{858E536F-77DF-4263-BAE2-5DF0EE473C8D}" presName="bgRect" presStyleLbl="bgShp" presStyleIdx="2" presStyleCnt="6"/>
      <dgm:spPr/>
    </dgm:pt>
    <dgm:pt modelId="{5412741B-56CE-466F-9DE4-4CF4F1D469F6}" type="pres">
      <dgm:prSet presAssocID="{858E536F-77DF-4263-BAE2-5DF0EE473C8D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3D252042-EC69-44CD-A609-318EDB902FF4}" type="pres">
      <dgm:prSet presAssocID="{858E536F-77DF-4263-BAE2-5DF0EE473C8D}" presName="spaceRect" presStyleCnt="0"/>
      <dgm:spPr/>
    </dgm:pt>
    <dgm:pt modelId="{32A78A48-9A76-4F40-A7A7-22B1B7A99CA2}" type="pres">
      <dgm:prSet presAssocID="{858E536F-77DF-4263-BAE2-5DF0EE473C8D}" presName="parTx" presStyleLbl="revTx" presStyleIdx="2" presStyleCnt="6">
        <dgm:presLayoutVars>
          <dgm:chMax val="0"/>
          <dgm:chPref val="0"/>
        </dgm:presLayoutVars>
      </dgm:prSet>
      <dgm:spPr/>
    </dgm:pt>
    <dgm:pt modelId="{3A3B2687-4576-4024-A8C0-611B17EB4015}" type="pres">
      <dgm:prSet presAssocID="{D8839821-2D8C-4725-9B58-2606425083CC}" presName="sibTrans" presStyleCnt="0"/>
      <dgm:spPr/>
    </dgm:pt>
    <dgm:pt modelId="{A676FBA8-1749-4BEA-9F12-3474EB807CA8}" type="pres">
      <dgm:prSet presAssocID="{E5A71261-3F2C-45C6-8849-F4EF89705A0F}" presName="compNode" presStyleCnt="0"/>
      <dgm:spPr/>
    </dgm:pt>
    <dgm:pt modelId="{8A9B9BB6-3A0C-4102-B179-3783D3B221D4}" type="pres">
      <dgm:prSet presAssocID="{E5A71261-3F2C-45C6-8849-F4EF89705A0F}" presName="bgRect" presStyleLbl="bgShp" presStyleIdx="3" presStyleCnt="6"/>
      <dgm:spPr/>
    </dgm:pt>
    <dgm:pt modelId="{C825BEA6-03D8-456F-B376-F5AB119CA63E}" type="pres">
      <dgm:prSet presAssocID="{E5A71261-3F2C-45C6-8849-F4EF89705A0F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320E5E2E-5DE0-4A6B-9816-85278AC071FF}" type="pres">
      <dgm:prSet presAssocID="{E5A71261-3F2C-45C6-8849-F4EF89705A0F}" presName="spaceRect" presStyleCnt="0"/>
      <dgm:spPr/>
    </dgm:pt>
    <dgm:pt modelId="{93D50F5D-12D7-4DA6-9DBC-2D9964023A1F}" type="pres">
      <dgm:prSet presAssocID="{E5A71261-3F2C-45C6-8849-F4EF89705A0F}" presName="parTx" presStyleLbl="revTx" presStyleIdx="3" presStyleCnt="6">
        <dgm:presLayoutVars>
          <dgm:chMax val="0"/>
          <dgm:chPref val="0"/>
        </dgm:presLayoutVars>
      </dgm:prSet>
      <dgm:spPr/>
    </dgm:pt>
    <dgm:pt modelId="{1DC12A52-C0D4-4179-A5FC-F6A56D5F8B0D}" type="pres">
      <dgm:prSet presAssocID="{D0E08448-531E-4680-9CD7-E4D8A5A7A8B3}" presName="sibTrans" presStyleCnt="0"/>
      <dgm:spPr/>
    </dgm:pt>
    <dgm:pt modelId="{D1BED7D7-8798-4EE0-B1C8-4C880E5A06D9}" type="pres">
      <dgm:prSet presAssocID="{9A954B78-C97D-40A6-9A97-285EF58BBDEC}" presName="compNode" presStyleCnt="0"/>
      <dgm:spPr/>
    </dgm:pt>
    <dgm:pt modelId="{8F58031B-D704-4510-AA4D-CFBF91B41BBF}" type="pres">
      <dgm:prSet presAssocID="{9A954B78-C97D-40A6-9A97-285EF58BBDEC}" presName="bgRect" presStyleLbl="bgShp" presStyleIdx="4" presStyleCnt="6"/>
      <dgm:spPr/>
    </dgm:pt>
    <dgm:pt modelId="{73A1797E-5C2C-4472-9F92-8601972580EB}" type="pres">
      <dgm:prSet presAssocID="{9A954B78-C97D-40A6-9A97-285EF58BBDE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w blade"/>
        </a:ext>
      </dgm:extLst>
    </dgm:pt>
    <dgm:pt modelId="{66459E4E-1F63-42FF-9E19-A71B14831D72}" type="pres">
      <dgm:prSet presAssocID="{9A954B78-C97D-40A6-9A97-285EF58BBDEC}" presName="spaceRect" presStyleCnt="0"/>
      <dgm:spPr/>
    </dgm:pt>
    <dgm:pt modelId="{D7CA8FBC-D51A-42D2-8397-8755598F8D58}" type="pres">
      <dgm:prSet presAssocID="{9A954B78-C97D-40A6-9A97-285EF58BBDEC}" presName="parTx" presStyleLbl="revTx" presStyleIdx="4" presStyleCnt="6">
        <dgm:presLayoutVars>
          <dgm:chMax val="0"/>
          <dgm:chPref val="0"/>
        </dgm:presLayoutVars>
      </dgm:prSet>
      <dgm:spPr/>
    </dgm:pt>
    <dgm:pt modelId="{5FAEAA32-E951-4540-A2D0-C0609E919900}" type="pres">
      <dgm:prSet presAssocID="{761D52FE-8A61-4994-A917-006CCA98789C}" presName="sibTrans" presStyleCnt="0"/>
      <dgm:spPr/>
    </dgm:pt>
    <dgm:pt modelId="{3612849C-3175-45BC-B529-D3740B95C741}" type="pres">
      <dgm:prSet presAssocID="{75C3B67C-7D94-43B2-B01B-0DBD4377ACD8}" presName="compNode" presStyleCnt="0"/>
      <dgm:spPr/>
    </dgm:pt>
    <dgm:pt modelId="{3971D669-F608-405C-99B1-93DE9405C77C}" type="pres">
      <dgm:prSet presAssocID="{75C3B67C-7D94-43B2-B01B-0DBD4377ACD8}" presName="bgRect" presStyleLbl="bgShp" presStyleIdx="5" presStyleCnt="6"/>
      <dgm:spPr/>
    </dgm:pt>
    <dgm:pt modelId="{35F9E53F-458A-4485-AA20-AFE3341AA501}" type="pres">
      <dgm:prSet presAssocID="{75C3B67C-7D94-43B2-B01B-0DBD4377ACD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CD1D3304-B274-4F77-9576-2023A23EF807}" type="pres">
      <dgm:prSet presAssocID="{75C3B67C-7D94-43B2-B01B-0DBD4377ACD8}" presName="spaceRect" presStyleCnt="0"/>
      <dgm:spPr/>
    </dgm:pt>
    <dgm:pt modelId="{80AAA7F8-6E59-4BE5-8938-00B0C4914716}" type="pres">
      <dgm:prSet presAssocID="{75C3B67C-7D94-43B2-B01B-0DBD4377ACD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C963370E-850A-4C5B-B3A5-F9F948243364}" type="presOf" srcId="{75C3B67C-7D94-43B2-B01B-0DBD4377ACD8}" destId="{80AAA7F8-6E59-4BE5-8938-00B0C4914716}" srcOrd="0" destOrd="0" presId="urn:microsoft.com/office/officeart/2018/2/layout/IconVerticalSolidList"/>
    <dgm:cxn modelId="{9EAC2224-AEF6-46EC-89A6-8B5C84851505}" srcId="{2A42AB16-CF19-4504-87F1-E945630CC64C}" destId="{75C3B67C-7D94-43B2-B01B-0DBD4377ACD8}" srcOrd="5" destOrd="0" parTransId="{D50FDAE9-5113-45FF-97C9-A5A834ABB0C5}" sibTransId="{D8844DF4-635A-4E5E-8583-7E917358DFF9}"/>
    <dgm:cxn modelId="{0F62162D-54CA-4602-9F35-517115466D40}" srcId="{2A42AB16-CF19-4504-87F1-E945630CC64C}" destId="{0B246C9F-E76C-4044-BF64-A2B7F24940EB}" srcOrd="0" destOrd="0" parTransId="{368289CF-ECF8-436B-8DD8-8FFAB1446585}" sibTransId="{4E7DCBBD-9099-4B74-98EE-85939C19B881}"/>
    <dgm:cxn modelId="{6210D960-927F-4137-A264-D8D5E875E32A}" srcId="{2A42AB16-CF19-4504-87F1-E945630CC64C}" destId="{9A954B78-C97D-40A6-9A97-285EF58BBDEC}" srcOrd="4" destOrd="0" parTransId="{18E4E48F-4891-4ACF-B6AD-675576AEDF76}" sibTransId="{761D52FE-8A61-4994-A917-006CCA98789C}"/>
    <dgm:cxn modelId="{51B60669-ECA5-41F8-882C-C4A00438F097}" srcId="{2A42AB16-CF19-4504-87F1-E945630CC64C}" destId="{858E536F-77DF-4263-BAE2-5DF0EE473C8D}" srcOrd="2" destOrd="0" parTransId="{348F974A-5A4E-4D41-BEA8-73B5ED1CAE3C}" sibTransId="{D8839821-2D8C-4725-9B58-2606425083CC}"/>
    <dgm:cxn modelId="{2866A173-15B9-412F-8EA0-BA487E9059C2}" type="presOf" srcId="{858E536F-77DF-4263-BAE2-5DF0EE473C8D}" destId="{32A78A48-9A76-4F40-A7A7-22B1B7A99CA2}" srcOrd="0" destOrd="0" presId="urn:microsoft.com/office/officeart/2018/2/layout/IconVerticalSolidList"/>
    <dgm:cxn modelId="{59041C57-55DE-410F-BD1B-15CE2E1AC93D}" type="presOf" srcId="{2A42AB16-CF19-4504-87F1-E945630CC64C}" destId="{63F4D049-B80A-44A7-A671-E34EA6518838}" srcOrd="0" destOrd="0" presId="urn:microsoft.com/office/officeart/2018/2/layout/IconVerticalSolidList"/>
    <dgm:cxn modelId="{25637D87-192A-4ED7-8427-C731DA34636E}" srcId="{2A42AB16-CF19-4504-87F1-E945630CC64C}" destId="{E32F220E-BC41-4E0F-8145-44F138BD9EBC}" srcOrd="1" destOrd="0" parTransId="{D36528AB-DDB4-4575-8396-7E5E3A75BF7B}" sibTransId="{AAD0B301-B5F9-4511-89B8-E97EC948DC67}"/>
    <dgm:cxn modelId="{07CC6C8C-62B2-481A-B379-24AC59BCDE40}" type="presOf" srcId="{9A954B78-C97D-40A6-9A97-285EF58BBDEC}" destId="{D7CA8FBC-D51A-42D2-8397-8755598F8D58}" srcOrd="0" destOrd="0" presId="urn:microsoft.com/office/officeart/2018/2/layout/IconVerticalSolidList"/>
    <dgm:cxn modelId="{2AE6D19F-1A1B-47DA-8C10-A62260A39FBC}" type="presOf" srcId="{E5A71261-3F2C-45C6-8849-F4EF89705A0F}" destId="{93D50F5D-12D7-4DA6-9DBC-2D9964023A1F}" srcOrd="0" destOrd="0" presId="urn:microsoft.com/office/officeart/2018/2/layout/IconVerticalSolidList"/>
    <dgm:cxn modelId="{E4603AA2-7CDB-43ED-A120-F0B0DBC535E8}" type="presOf" srcId="{0B246C9F-E76C-4044-BF64-A2B7F24940EB}" destId="{F1B4F3AD-6131-4CE2-A455-18DEFEDC9F56}" srcOrd="0" destOrd="0" presId="urn:microsoft.com/office/officeart/2018/2/layout/IconVerticalSolidList"/>
    <dgm:cxn modelId="{AA8390DA-F219-4981-9E21-0665CB3D5E4D}" srcId="{2A42AB16-CF19-4504-87F1-E945630CC64C}" destId="{E5A71261-3F2C-45C6-8849-F4EF89705A0F}" srcOrd="3" destOrd="0" parTransId="{358C68D8-D224-46C1-8E13-B7339F19C128}" sibTransId="{D0E08448-531E-4680-9CD7-E4D8A5A7A8B3}"/>
    <dgm:cxn modelId="{83839DF1-C072-4BAC-96E3-A7CED34A8036}" type="presOf" srcId="{E32F220E-BC41-4E0F-8145-44F138BD9EBC}" destId="{4EA97C49-779F-46D1-B5C1-281144B3EC15}" srcOrd="0" destOrd="0" presId="urn:microsoft.com/office/officeart/2018/2/layout/IconVerticalSolidList"/>
    <dgm:cxn modelId="{0EF79372-BABA-48F5-85CF-8CD6565E9DE6}" type="presParOf" srcId="{63F4D049-B80A-44A7-A671-E34EA6518838}" destId="{74765DCE-6B50-416D-87AF-9565D72DEB91}" srcOrd="0" destOrd="0" presId="urn:microsoft.com/office/officeart/2018/2/layout/IconVerticalSolidList"/>
    <dgm:cxn modelId="{52305487-6253-4D91-8340-2DEE09EF8421}" type="presParOf" srcId="{74765DCE-6B50-416D-87AF-9565D72DEB91}" destId="{904D9FBF-BC27-4616-968B-658464E157E4}" srcOrd="0" destOrd="0" presId="urn:microsoft.com/office/officeart/2018/2/layout/IconVerticalSolidList"/>
    <dgm:cxn modelId="{D1DBE31C-BCF7-4C04-AC87-E686224DBDBB}" type="presParOf" srcId="{74765DCE-6B50-416D-87AF-9565D72DEB91}" destId="{95F3B27E-E088-4DE8-9097-AC0E85DD448B}" srcOrd="1" destOrd="0" presId="urn:microsoft.com/office/officeart/2018/2/layout/IconVerticalSolidList"/>
    <dgm:cxn modelId="{C755074E-1364-4470-A4C3-4E3DA550EAB0}" type="presParOf" srcId="{74765DCE-6B50-416D-87AF-9565D72DEB91}" destId="{1BF87D1B-CA68-40F5-B664-7FD0B85375E6}" srcOrd="2" destOrd="0" presId="urn:microsoft.com/office/officeart/2018/2/layout/IconVerticalSolidList"/>
    <dgm:cxn modelId="{029350BE-79CB-4E65-9D1E-0C3C123DFADD}" type="presParOf" srcId="{74765DCE-6B50-416D-87AF-9565D72DEB91}" destId="{F1B4F3AD-6131-4CE2-A455-18DEFEDC9F56}" srcOrd="3" destOrd="0" presId="urn:microsoft.com/office/officeart/2018/2/layout/IconVerticalSolidList"/>
    <dgm:cxn modelId="{34772DA1-1A84-4F7E-8C54-305F4BC6B9F2}" type="presParOf" srcId="{63F4D049-B80A-44A7-A671-E34EA6518838}" destId="{C51C4B39-0928-4B96-8D9C-0FBDEF71F7C3}" srcOrd="1" destOrd="0" presId="urn:microsoft.com/office/officeart/2018/2/layout/IconVerticalSolidList"/>
    <dgm:cxn modelId="{9E459DD9-CBCB-4A92-BAEB-9DD6ACD482DD}" type="presParOf" srcId="{63F4D049-B80A-44A7-A671-E34EA6518838}" destId="{71019927-FC91-454D-9B04-995F1A82AC92}" srcOrd="2" destOrd="0" presId="urn:microsoft.com/office/officeart/2018/2/layout/IconVerticalSolidList"/>
    <dgm:cxn modelId="{DA18C101-3E27-487A-AC84-3DFF1BC4F13E}" type="presParOf" srcId="{71019927-FC91-454D-9B04-995F1A82AC92}" destId="{C9AD6A9E-8270-46E4-B4EB-F97CCFDABDAB}" srcOrd="0" destOrd="0" presId="urn:microsoft.com/office/officeart/2018/2/layout/IconVerticalSolidList"/>
    <dgm:cxn modelId="{7FFF4E0A-80D6-468A-B73F-B6EB88E04DFD}" type="presParOf" srcId="{71019927-FC91-454D-9B04-995F1A82AC92}" destId="{9B77ACCF-31B0-4FD0-A599-A268098FFA3A}" srcOrd="1" destOrd="0" presId="urn:microsoft.com/office/officeart/2018/2/layout/IconVerticalSolidList"/>
    <dgm:cxn modelId="{4459EC90-3680-4677-9AC7-B8EA488B7FC8}" type="presParOf" srcId="{71019927-FC91-454D-9B04-995F1A82AC92}" destId="{516F61C6-FCE0-4D7E-8119-54143175ACE4}" srcOrd="2" destOrd="0" presId="urn:microsoft.com/office/officeart/2018/2/layout/IconVerticalSolidList"/>
    <dgm:cxn modelId="{690C65F2-F429-43EB-8580-7B07DDA728B8}" type="presParOf" srcId="{71019927-FC91-454D-9B04-995F1A82AC92}" destId="{4EA97C49-779F-46D1-B5C1-281144B3EC15}" srcOrd="3" destOrd="0" presId="urn:microsoft.com/office/officeart/2018/2/layout/IconVerticalSolidList"/>
    <dgm:cxn modelId="{14AE8DD3-BF9C-43F2-9254-5723CEB07B0D}" type="presParOf" srcId="{63F4D049-B80A-44A7-A671-E34EA6518838}" destId="{AFE23AA4-899C-4F24-B002-B435A1AC5287}" srcOrd="3" destOrd="0" presId="urn:microsoft.com/office/officeart/2018/2/layout/IconVerticalSolidList"/>
    <dgm:cxn modelId="{B3A43C10-33DA-4ACF-9A12-C386879E966B}" type="presParOf" srcId="{63F4D049-B80A-44A7-A671-E34EA6518838}" destId="{44D9A0CE-3346-45AC-9646-8884A8510FD5}" srcOrd="4" destOrd="0" presId="urn:microsoft.com/office/officeart/2018/2/layout/IconVerticalSolidList"/>
    <dgm:cxn modelId="{3AB717ED-1390-4443-8CCF-9995CE735A2F}" type="presParOf" srcId="{44D9A0CE-3346-45AC-9646-8884A8510FD5}" destId="{A2DF9600-F42F-42F1-AF19-E93F4A262881}" srcOrd="0" destOrd="0" presId="urn:microsoft.com/office/officeart/2018/2/layout/IconVerticalSolidList"/>
    <dgm:cxn modelId="{73D395EA-E419-4FE2-92C0-B50D395156EE}" type="presParOf" srcId="{44D9A0CE-3346-45AC-9646-8884A8510FD5}" destId="{5412741B-56CE-466F-9DE4-4CF4F1D469F6}" srcOrd="1" destOrd="0" presId="urn:microsoft.com/office/officeart/2018/2/layout/IconVerticalSolidList"/>
    <dgm:cxn modelId="{853597DD-1891-4B9C-995B-36135DC4FD51}" type="presParOf" srcId="{44D9A0CE-3346-45AC-9646-8884A8510FD5}" destId="{3D252042-EC69-44CD-A609-318EDB902FF4}" srcOrd="2" destOrd="0" presId="urn:microsoft.com/office/officeart/2018/2/layout/IconVerticalSolidList"/>
    <dgm:cxn modelId="{96624573-EACD-4A57-83AA-F6487E0CE79F}" type="presParOf" srcId="{44D9A0CE-3346-45AC-9646-8884A8510FD5}" destId="{32A78A48-9A76-4F40-A7A7-22B1B7A99CA2}" srcOrd="3" destOrd="0" presId="urn:microsoft.com/office/officeart/2018/2/layout/IconVerticalSolidList"/>
    <dgm:cxn modelId="{A2518B47-A36C-44B1-A422-8110CB763CE8}" type="presParOf" srcId="{63F4D049-B80A-44A7-A671-E34EA6518838}" destId="{3A3B2687-4576-4024-A8C0-611B17EB4015}" srcOrd="5" destOrd="0" presId="urn:microsoft.com/office/officeart/2018/2/layout/IconVerticalSolidList"/>
    <dgm:cxn modelId="{B0D805F7-A98B-4CB5-AA9F-53C4181BED3A}" type="presParOf" srcId="{63F4D049-B80A-44A7-A671-E34EA6518838}" destId="{A676FBA8-1749-4BEA-9F12-3474EB807CA8}" srcOrd="6" destOrd="0" presId="urn:microsoft.com/office/officeart/2018/2/layout/IconVerticalSolidList"/>
    <dgm:cxn modelId="{B7A5B211-FE3B-4DE7-BFF9-E1F343627863}" type="presParOf" srcId="{A676FBA8-1749-4BEA-9F12-3474EB807CA8}" destId="{8A9B9BB6-3A0C-4102-B179-3783D3B221D4}" srcOrd="0" destOrd="0" presId="urn:microsoft.com/office/officeart/2018/2/layout/IconVerticalSolidList"/>
    <dgm:cxn modelId="{BE58E9A1-C9F3-4606-925C-0DB1B349871F}" type="presParOf" srcId="{A676FBA8-1749-4BEA-9F12-3474EB807CA8}" destId="{C825BEA6-03D8-456F-B376-F5AB119CA63E}" srcOrd="1" destOrd="0" presId="urn:microsoft.com/office/officeart/2018/2/layout/IconVerticalSolidList"/>
    <dgm:cxn modelId="{9576A676-22FE-44DB-8084-C53ACBCF2A99}" type="presParOf" srcId="{A676FBA8-1749-4BEA-9F12-3474EB807CA8}" destId="{320E5E2E-5DE0-4A6B-9816-85278AC071FF}" srcOrd="2" destOrd="0" presId="urn:microsoft.com/office/officeart/2018/2/layout/IconVerticalSolidList"/>
    <dgm:cxn modelId="{7AEAA81D-7ECA-48A6-A0A9-1E37C8188424}" type="presParOf" srcId="{A676FBA8-1749-4BEA-9F12-3474EB807CA8}" destId="{93D50F5D-12D7-4DA6-9DBC-2D9964023A1F}" srcOrd="3" destOrd="0" presId="urn:microsoft.com/office/officeart/2018/2/layout/IconVerticalSolidList"/>
    <dgm:cxn modelId="{C2BA69A9-4F9E-42F6-AC89-DBE12BE519F1}" type="presParOf" srcId="{63F4D049-B80A-44A7-A671-E34EA6518838}" destId="{1DC12A52-C0D4-4179-A5FC-F6A56D5F8B0D}" srcOrd="7" destOrd="0" presId="urn:microsoft.com/office/officeart/2018/2/layout/IconVerticalSolidList"/>
    <dgm:cxn modelId="{9B53022B-8C6A-42F8-8245-99C9BAC25551}" type="presParOf" srcId="{63F4D049-B80A-44A7-A671-E34EA6518838}" destId="{D1BED7D7-8798-4EE0-B1C8-4C880E5A06D9}" srcOrd="8" destOrd="0" presId="urn:microsoft.com/office/officeart/2018/2/layout/IconVerticalSolidList"/>
    <dgm:cxn modelId="{50631F49-B7C6-4C34-AD93-288D2C177D1C}" type="presParOf" srcId="{D1BED7D7-8798-4EE0-B1C8-4C880E5A06D9}" destId="{8F58031B-D704-4510-AA4D-CFBF91B41BBF}" srcOrd="0" destOrd="0" presId="urn:microsoft.com/office/officeart/2018/2/layout/IconVerticalSolidList"/>
    <dgm:cxn modelId="{9693350C-C18F-471A-A459-D380CFE08E71}" type="presParOf" srcId="{D1BED7D7-8798-4EE0-B1C8-4C880E5A06D9}" destId="{73A1797E-5C2C-4472-9F92-8601972580EB}" srcOrd="1" destOrd="0" presId="urn:microsoft.com/office/officeart/2018/2/layout/IconVerticalSolidList"/>
    <dgm:cxn modelId="{DEF51C26-B189-4C51-8320-75E99AEC762C}" type="presParOf" srcId="{D1BED7D7-8798-4EE0-B1C8-4C880E5A06D9}" destId="{66459E4E-1F63-42FF-9E19-A71B14831D72}" srcOrd="2" destOrd="0" presId="urn:microsoft.com/office/officeart/2018/2/layout/IconVerticalSolidList"/>
    <dgm:cxn modelId="{F6AEDCC2-F737-4230-BDD4-110748B62640}" type="presParOf" srcId="{D1BED7D7-8798-4EE0-B1C8-4C880E5A06D9}" destId="{D7CA8FBC-D51A-42D2-8397-8755598F8D58}" srcOrd="3" destOrd="0" presId="urn:microsoft.com/office/officeart/2018/2/layout/IconVerticalSolidList"/>
    <dgm:cxn modelId="{7E6EC1BA-B6DD-4C01-BE2B-772FBD95301A}" type="presParOf" srcId="{63F4D049-B80A-44A7-A671-E34EA6518838}" destId="{5FAEAA32-E951-4540-A2D0-C0609E919900}" srcOrd="9" destOrd="0" presId="urn:microsoft.com/office/officeart/2018/2/layout/IconVerticalSolidList"/>
    <dgm:cxn modelId="{F5BFC843-A5B7-4142-B633-845BC9922F15}" type="presParOf" srcId="{63F4D049-B80A-44A7-A671-E34EA6518838}" destId="{3612849C-3175-45BC-B529-D3740B95C741}" srcOrd="10" destOrd="0" presId="urn:microsoft.com/office/officeart/2018/2/layout/IconVerticalSolidList"/>
    <dgm:cxn modelId="{FD07C9AF-E505-4F1E-9AC1-E4525A0EB44F}" type="presParOf" srcId="{3612849C-3175-45BC-B529-D3740B95C741}" destId="{3971D669-F608-405C-99B1-93DE9405C77C}" srcOrd="0" destOrd="0" presId="urn:microsoft.com/office/officeart/2018/2/layout/IconVerticalSolidList"/>
    <dgm:cxn modelId="{EC571BDF-D404-4180-A1CA-0DAE09B1E5CD}" type="presParOf" srcId="{3612849C-3175-45BC-B529-D3740B95C741}" destId="{35F9E53F-458A-4485-AA20-AFE3341AA501}" srcOrd="1" destOrd="0" presId="urn:microsoft.com/office/officeart/2018/2/layout/IconVerticalSolidList"/>
    <dgm:cxn modelId="{D95CCDCD-4D11-4093-835D-16D4BABBF0D1}" type="presParOf" srcId="{3612849C-3175-45BC-B529-D3740B95C741}" destId="{CD1D3304-B274-4F77-9576-2023A23EF807}" srcOrd="2" destOrd="0" presId="urn:microsoft.com/office/officeart/2018/2/layout/IconVerticalSolidList"/>
    <dgm:cxn modelId="{E9B7F33F-8727-47D9-ADE1-15468A322790}" type="presParOf" srcId="{3612849C-3175-45BC-B529-D3740B95C741}" destId="{80AAA7F8-6E59-4BE5-8938-00B0C491471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56CCA8-9B5C-4E70-9181-AE797D6DAB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175E096-470C-412A-89A8-F3C94A2B5EF2}">
      <dgm:prSet/>
      <dgm:spPr/>
      <dgm:t>
        <a:bodyPr/>
        <a:lstStyle/>
        <a:p>
          <a:r>
            <a:rPr lang="nl-NL" dirty="0"/>
            <a:t>Bootstrap website (</a:t>
          </a:r>
          <a:r>
            <a:rPr lang="nl-NL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https://getbootstrap.com</a:t>
          </a:r>
          <a:r>
            <a:rPr lang="nl-NL" dirty="0"/>
            <a:t>)</a:t>
          </a:r>
          <a:endParaRPr lang="en-US" dirty="0"/>
        </a:p>
      </dgm:t>
    </dgm:pt>
    <dgm:pt modelId="{EA2EC059-A0A0-4636-8C34-9F6239151E2B}" type="parTrans" cxnId="{A5E4FD40-80F5-4F9C-AD47-B81956495A5D}">
      <dgm:prSet/>
      <dgm:spPr/>
      <dgm:t>
        <a:bodyPr/>
        <a:lstStyle/>
        <a:p>
          <a:endParaRPr lang="en-US"/>
        </a:p>
      </dgm:t>
    </dgm:pt>
    <dgm:pt modelId="{833ADB10-5D7B-4C91-B083-872A284538B8}" type="sibTrans" cxnId="{A5E4FD40-80F5-4F9C-AD47-B81956495A5D}">
      <dgm:prSet/>
      <dgm:spPr/>
      <dgm:t>
        <a:bodyPr/>
        <a:lstStyle/>
        <a:p>
          <a:endParaRPr lang="en-US"/>
        </a:p>
      </dgm:t>
    </dgm:pt>
    <dgm:pt modelId="{677F047F-A01B-4E44-9DAA-C0CF96E2848B}">
      <dgm:prSet/>
      <dgm:spPr/>
      <dgm:t>
        <a:bodyPr/>
        <a:lstStyle/>
        <a:p>
          <a:r>
            <a:rPr lang="nl-NL" dirty="0"/>
            <a:t>Uitleg bootstrap video (</a:t>
          </a:r>
          <a:r>
            <a:rPr lang="nl-NL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https://youtu.be/yG58ZEDEUiQ?si=9BiLZHUxsgaqfaGb</a:t>
          </a:r>
          <a:r>
            <a:rPr lang="nl-NL" dirty="0"/>
            <a:t>)</a:t>
          </a:r>
          <a:endParaRPr lang="en-US" dirty="0"/>
        </a:p>
      </dgm:t>
    </dgm:pt>
    <dgm:pt modelId="{884EAF6C-E46F-4536-B87B-FBFC3C43FBE9}" type="parTrans" cxnId="{09A03F01-7A9B-41AD-B018-9940EBB668CA}">
      <dgm:prSet/>
      <dgm:spPr/>
      <dgm:t>
        <a:bodyPr/>
        <a:lstStyle/>
        <a:p>
          <a:endParaRPr lang="en-US"/>
        </a:p>
      </dgm:t>
    </dgm:pt>
    <dgm:pt modelId="{3194185C-38D2-4093-BF32-DABFBE951216}" type="sibTrans" cxnId="{09A03F01-7A9B-41AD-B018-9940EBB668CA}">
      <dgm:prSet/>
      <dgm:spPr/>
      <dgm:t>
        <a:bodyPr/>
        <a:lstStyle/>
        <a:p>
          <a:endParaRPr lang="en-US"/>
        </a:p>
      </dgm:t>
    </dgm:pt>
    <dgm:pt modelId="{9EF1DA12-AAB3-4CF6-B6E8-DB2F9B761E46}">
      <dgm:prSet/>
      <dgm:spPr/>
      <dgm:t>
        <a:bodyPr/>
        <a:lstStyle/>
        <a:p>
          <a:r>
            <a:rPr lang="nl-NL" dirty="0"/>
            <a:t>W3Schools (</a:t>
          </a:r>
          <a:r>
            <a:rPr lang="nl-NL" dirty="0">
              <a:solidFill>
                <a:schemeClr val="bg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https://www.w3schools.com/bootstrap/bootstrap_get_started.asp</a:t>
          </a:r>
          <a:r>
            <a:rPr lang="nl-NL" dirty="0"/>
            <a:t>)</a:t>
          </a:r>
          <a:endParaRPr lang="en-US" dirty="0"/>
        </a:p>
      </dgm:t>
    </dgm:pt>
    <dgm:pt modelId="{6786C197-8156-4AF4-A27B-93B7281D598F}" type="parTrans" cxnId="{785AB678-0344-4312-8D26-D0597AF41F7A}">
      <dgm:prSet/>
      <dgm:spPr/>
      <dgm:t>
        <a:bodyPr/>
        <a:lstStyle/>
        <a:p>
          <a:endParaRPr lang="en-US"/>
        </a:p>
      </dgm:t>
    </dgm:pt>
    <dgm:pt modelId="{26EC12E2-01E6-426E-9BFE-AC0E60DFD99A}" type="sibTrans" cxnId="{785AB678-0344-4312-8D26-D0597AF41F7A}">
      <dgm:prSet/>
      <dgm:spPr/>
      <dgm:t>
        <a:bodyPr/>
        <a:lstStyle/>
        <a:p>
          <a:endParaRPr lang="en-US"/>
        </a:p>
      </dgm:t>
    </dgm:pt>
    <dgm:pt modelId="{C46C5FAA-D68E-4D25-9E6B-D7266FB1FBEB}" type="pres">
      <dgm:prSet presAssocID="{8A56CCA8-9B5C-4E70-9181-AE797D6DABB8}" presName="root" presStyleCnt="0">
        <dgm:presLayoutVars>
          <dgm:dir/>
          <dgm:resizeHandles val="exact"/>
        </dgm:presLayoutVars>
      </dgm:prSet>
      <dgm:spPr/>
    </dgm:pt>
    <dgm:pt modelId="{8F314732-3C02-41EB-81D3-45B9B4D58AF9}" type="pres">
      <dgm:prSet presAssocID="{4175E096-470C-412A-89A8-F3C94A2B5EF2}" presName="compNode" presStyleCnt="0"/>
      <dgm:spPr/>
    </dgm:pt>
    <dgm:pt modelId="{BE4C2670-BC0F-419E-B92F-D0694466EEF0}" type="pres">
      <dgm:prSet presAssocID="{4175E096-470C-412A-89A8-F3C94A2B5EF2}" presName="bgRect" presStyleLbl="bgShp" presStyleIdx="0" presStyleCnt="3"/>
      <dgm:spPr/>
    </dgm:pt>
    <dgm:pt modelId="{FC0DA432-12E4-44E1-83F7-0EC8386949B6}" type="pres">
      <dgm:prSet presAssocID="{4175E096-470C-412A-89A8-F3C94A2B5EF2}" presName="iconRect" presStyleLbl="node1" presStyleIdx="0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ars"/>
        </a:ext>
      </dgm:extLst>
    </dgm:pt>
    <dgm:pt modelId="{0F918DEC-2A63-448E-93EC-858CECBF1CF5}" type="pres">
      <dgm:prSet presAssocID="{4175E096-470C-412A-89A8-F3C94A2B5EF2}" presName="spaceRect" presStyleCnt="0"/>
      <dgm:spPr/>
    </dgm:pt>
    <dgm:pt modelId="{D077CAB0-951A-4929-B91E-2BF0EB397572}" type="pres">
      <dgm:prSet presAssocID="{4175E096-470C-412A-89A8-F3C94A2B5EF2}" presName="parTx" presStyleLbl="revTx" presStyleIdx="0" presStyleCnt="3">
        <dgm:presLayoutVars>
          <dgm:chMax val="0"/>
          <dgm:chPref val="0"/>
        </dgm:presLayoutVars>
      </dgm:prSet>
      <dgm:spPr/>
    </dgm:pt>
    <dgm:pt modelId="{9128844A-D139-4C62-B68F-07FF6CAEF855}" type="pres">
      <dgm:prSet presAssocID="{833ADB10-5D7B-4C91-B083-872A284538B8}" presName="sibTrans" presStyleCnt="0"/>
      <dgm:spPr/>
    </dgm:pt>
    <dgm:pt modelId="{FA3D8E1B-F482-49E9-B915-031377809488}" type="pres">
      <dgm:prSet presAssocID="{677F047F-A01B-4E44-9DAA-C0CF96E2848B}" presName="compNode" presStyleCnt="0"/>
      <dgm:spPr/>
    </dgm:pt>
    <dgm:pt modelId="{E8DE8F63-8496-46F9-B140-AF099E3BC1D2}" type="pres">
      <dgm:prSet presAssocID="{677F047F-A01B-4E44-9DAA-C0CF96E2848B}" presName="bgRect" presStyleLbl="bgShp" presStyleIdx="1" presStyleCnt="3"/>
      <dgm:spPr/>
    </dgm:pt>
    <dgm:pt modelId="{25B7CC1D-C919-4E72-B921-13B3B63A8D81}" type="pres">
      <dgm:prSet presAssocID="{677F047F-A01B-4E44-9DAA-C0CF96E2848B}" presName="iconRect" presStyleLbl="node1" presStyleIdx="1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enafdrukken"/>
        </a:ext>
      </dgm:extLst>
    </dgm:pt>
    <dgm:pt modelId="{FE0EE580-6DC2-4597-A024-9136C5375B05}" type="pres">
      <dgm:prSet presAssocID="{677F047F-A01B-4E44-9DAA-C0CF96E2848B}" presName="spaceRect" presStyleCnt="0"/>
      <dgm:spPr/>
    </dgm:pt>
    <dgm:pt modelId="{9ACE748F-AE8C-43A0-8ED8-C163A91CE96B}" type="pres">
      <dgm:prSet presAssocID="{677F047F-A01B-4E44-9DAA-C0CF96E2848B}" presName="parTx" presStyleLbl="revTx" presStyleIdx="1" presStyleCnt="3">
        <dgm:presLayoutVars>
          <dgm:chMax val="0"/>
          <dgm:chPref val="0"/>
        </dgm:presLayoutVars>
      </dgm:prSet>
      <dgm:spPr/>
    </dgm:pt>
    <dgm:pt modelId="{93364994-B569-4C8B-8172-57A07BF4DCF1}" type="pres">
      <dgm:prSet presAssocID="{3194185C-38D2-4093-BF32-DABFBE951216}" presName="sibTrans" presStyleCnt="0"/>
      <dgm:spPr/>
    </dgm:pt>
    <dgm:pt modelId="{571C35B0-0D5C-45D7-BF3B-B839D96D9A7F}" type="pres">
      <dgm:prSet presAssocID="{9EF1DA12-AAB3-4CF6-B6E8-DB2F9B761E46}" presName="compNode" presStyleCnt="0"/>
      <dgm:spPr/>
    </dgm:pt>
    <dgm:pt modelId="{DA9FEE01-E1F8-4DC1-9B97-D61B6CE7FE04}" type="pres">
      <dgm:prSet presAssocID="{9EF1DA12-AAB3-4CF6-B6E8-DB2F9B761E46}" presName="bgRect" presStyleLbl="bgShp" presStyleIdx="2" presStyleCnt="3"/>
      <dgm:spPr/>
    </dgm:pt>
    <dgm:pt modelId="{6C3E9379-0820-4203-8935-E8F2A941BA11}" type="pres">
      <dgm:prSet presAssocID="{9EF1DA12-AAB3-4CF6-B6E8-DB2F9B761E46}" presName="iconRect" presStyleLbl="node1" presStyleIdx="2" presStyleCnt="3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dertitels"/>
        </a:ext>
      </dgm:extLst>
    </dgm:pt>
    <dgm:pt modelId="{43F630B4-E4E4-47D7-8154-CF514C4157DF}" type="pres">
      <dgm:prSet presAssocID="{9EF1DA12-AAB3-4CF6-B6E8-DB2F9B761E46}" presName="spaceRect" presStyleCnt="0"/>
      <dgm:spPr/>
    </dgm:pt>
    <dgm:pt modelId="{E8BB5A25-0ECB-4552-ABB5-7ACBB3E56CBE}" type="pres">
      <dgm:prSet presAssocID="{9EF1DA12-AAB3-4CF6-B6E8-DB2F9B761E4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9A03F01-7A9B-41AD-B018-9940EBB668CA}" srcId="{8A56CCA8-9B5C-4E70-9181-AE797D6DABB8}" destId="{677F047F-A01B-4E44-9DAA-C0CF96E2848B}" srcOrd="1" destOrd="0" parTransId="{884EAF6C-E46F-4536-B87B-FBFC3C43FBE9}" sibTransId="{3194185C-38D2-4093-BF32-DABFBE951216}"/>
    <dgm:cxn modelId="{9A9DC937-2821-4D67-8A39-19B98A62F0B1}" type="presOf" srcId="{9EF1DA12-AAB3-4CF6-B6E8-DB2F9B761E46}" destId="{E8BB5A25-0ECB-4552-ABB5-7ACBB3E56CBE}" srcOrd="0" destOrd="0" presId="urn:microsoft.com/office/officeart/2018/2/layout/IconVerticalSolidList"/>
    <dgm:cxn modelId="{A5E4FD40-80F5-4F9C-AD47-B81956495A5D}" srcId="{8A56CCA8-9B5C-4E70-9181-AE797D6DABB8}" destId="{4175E096-470C-412A-89A8-F3C94A2B5EF2}" srcOrd="0" destOrd="0" parTransId="{EA2EC059-A0A0-4636-8C34-9F6239151E2B}" sibTransId="{833ADB10-5D7B-4C91-B083-872A284538B8}"/>
    <dgm:cxn modelId="{65845D5B-590C-49BE-B48B-99FCED6CD968}" type="presOf" srcId="{8A56CCA8-9B5C-4E70-9181-AE797D6DABB8}" destId="{C46C5FAA-D68E-4D25-9E6B-D7266FB1FBEB}" srcOrd="0" destOrd="0" presId="urn:microsoft.com/office/officeart/2018/2/layout/IconVerticalSolidList"/>
    <dgm:cxn modelId="{28326057-5997-418F-9FC5-C310AFB2CCA9}" type="presOf" srcId="{4175E096-470C-412A-89A8-F3C94A2B5EF2}" destId="{D077CAB0-951A-4929-B91E-2BF0EB397572}" srcOrd="0" destOrd="0" presId="urn:microsoft.com/office/officeart/2018/2/layout/IconVerticalSolidList"/>
    <dgm:cxn modelId="{785AB678-0344-4312-8D26-D0597AF41F7A}" srcId="{8A56CCA8-9B5C-4E70-9181-AE797D6DABB8}" destId="{9EF1DA12-AAB3-4CF6-B6E8-DB2F9B761E46}" srcOrd="2" destOrd="0" parTransId="{6786C197-8156-4AF4-A27B-93B7281D598F}" sibTransId="{26EC12E2-01E6-426E-9BFE-AC0E60DFD99A}"/>
    <dgm:cxn modelId="{3C2BE1F4-B20E-4A32-9D20-87A56055CDCD}" type="presOf" srcId="{677F047F-A01B-4E44-9DAA-C0CF96E2848B}" destId="{9ACE748F-AE8C-43A0-8ED8-C163A91CE96B}" srcOrd="0" destOrd="0" presId="urn:microsoft.com/office/officeart/2018/2/layout/IconVerticalSolidList"/>
    <dgm:cxn modelId="{38813281-BA05-4049-9C79-2DE040D77F38}" type="presParOf" srcId="{C46C5FAA-D68E-4D25-9E6B-D7266FB1FBEB}" destId="{8F314732-3C02-41EB-81D3-45B9B4D58AF9}" srcOrd="0" destOrd="0" presId="urn:microsoft.com/office/officeart/2018/2/layout/IconVerticalSolidList"/>
    <dgm:cxn modelId="{D60C8F2D-FEE6-4D41-A901-D71A95FD405D}" type="presParOf" srcId="{8F314732-3C02-41EB-81D3-45B9B4D58AF9}" destId="{BE4C2670-BC0F-419E-B92F-D0694466EEF0}" srcOrd="0" destOrd="0" presId="urn:microsoft.com/office/officeart/2018/2/layout/IconVerticalSolidList"/>
    <dgm:cxn modelId="{746E89E8-EF2C-4F11-81CD-34D5CAF68730}" type="presParOf" srcId="{8F314732-3C02-41EB-81D3-45B9B4D58AF9}" destId="{FC0DA432-12E4-44E1-83F7-0EC8386949B6}" srcOrd="1" destOrd="0" presId="urn:microsoft.com/office/officeart/2018/2/layout/IconVerticalSolidList"/>
    <dgm:cxn modelId="{B6FE72FD-F755-47C8-9ECD-DD00003211B2}" type="presParOf" srcId="{8F314732-3C02-41EB-81D3-45B9B4D58AF9}" destId="{0F918DEC-2A63-448E-93EC-858CECBF1CF5}" srcOrd="2" destOrd="0" presId="urn:microsoft.com/office/officeart/2018/2/layout/IconVerticalSolidList"/>
    <dgm:cxn modelId="{CDDA8148-0E28-41D5-A401-A2A65C3441C6}" type="presParOf" srcId="{8F314732-3C02-41EB-81D3-45B9B4D58AF9}" destId="{D077CAB0-951A-4929-B91E-2BF0EB397572}" srcOrd="3" destOrd="0" presId="urn:microsoft.com/office/officeart/2018/2/layout/IconVerticalSolidList"/>
    <dgm:cxn modelId="{7994B637-D5B5-417D-855E-6F172BBFA104}" type="presParOf" srcId="{C46C5FAA-D68E-4D25-9E6B-D7266FB1FBEB}" destId="{9128844A-D139-4C62-B68F-07FF6CAEF855}" srcOrd="1" destOrd="0" presId="urn:microsoft.com/office/officeart/2018/2/layout/IconVerticalSolidList"/>
    <dgm:cxn modelId="{6A2F4486-5496-42A7-A411-E99E2AFF0552}" type="presParOf" srcId="{C46C5FAA-D68E-4D25-9E6B-D7266FB1FBEB}" destId="{FA3D8E1B-F482-49E9-B915-031377809488}" srcOrd="2" destOrd="0" presId="urn:microsoft.com/office/officeart/2018/2/layout/IconVerticalSolidList"/>
    <dgm:cxn modelId="{6B85296B-7C41-44C0-B29E-CF5E35988FE3}" type="presParOf" srcId="{FA3D8E1B-F482-49E9-B915-031377809488}" destId="{E8DE8F63-8496-46F9-B140-AF099E3BC1D2}" srcOrd="0" destOrd="0" presId="urn:microsoft.com/office/officeart/2018/2/layout/IconVerticalSolidList"/>
    <dgm:cxn modelId="{9E5DFE85-D9E3-4A85-B06F-18B2424A1A94}" type="presParOf" srcId="{FA3D8E1B-F482-49E9-B915-031377809488}" destId="{25B7CC1D-C919-4E72-B921-13B3B63A8D81}" srcOrd="1" destOrd="0" presId="urn:microsoft.com/office/officeart/2018/2/layout/IconVerticalSolidList"/>
    <dgm:cxn modelId="{EDF649BE-0576-49DB-9217-7D756C3C6EA2}" type="presParOf" srcId="{FA3D8E1B-F482-49E9-B915-031377809488}" destId="{FE0EE580-6DC2-4597-A024-9136C5375B05}" srcOrd="2" destOrd="0" presId="urn:microsoft.com/office/officeart/2018/2/layout/IconVerticalSolidList"/>
    <dgm:cxn modelId="{0AF56825-1CDE-4BE6-BA14-3FAC4ACBEE83}" type="presParOf" srcId="{FA3D8E1B-F482-49E9-B915-031377809488}" destId="{9ACE748F-AE8C-43A0-8ED8-C163A91CE96B}" srcOrd="3" destOrd="0" presId="urn:microsoft.com/office/officeart/2018/2/layout/IconVerticalSolidList"/>
    <dgm:cxn modelId="{87F3BC8A-B822-4473-BCE7-0FBDDBCEB898}" type="presParOf" srcId="{C46C5FAA-D68E-4D25-9E6B-D7266FB1FBEB}" destId="{93364994-B569-4C8B-8172-57A07BF4DCF1}" srcOrd="3" destOrd="0" presId="urn:microsoft.com/office/officeart/2018/2/layout/IconVerticalSolidList"/>
    <dgm:cxn modelId="{594678E2-D55B-465B-8384-10823EF78C79}" type="presParOf" srcId="{C46C5FAA-D68E-4D25-9E6B-D7266FB1FBEB}" destId="{571C35B0-0D5C-45D7-BF3B-B839D96D9A7F}" srcOrd="4" destOrd="0" presId="urn:microsoft.com/office/officeart/2018/2/layout/IconVerticalSolidList"/>
    <dgm:cxn modelId="{98A7D810-CAF6-43E7-BA2F-EBC5117E5E68}" type="presParOf" srcId="{571C35B0-0D5C-45D7-BF3B-B839D96D9A7F}" destId="{DA9FEE01-E1F8-4DC1-9B97-D61B6CE7FE04}" srcOrd="0" destOrd="0" presId="urn:microsoft.com/office/officeart/2018/2/layout/IconVerticalSolidList"/>
    <dgm:cxn modelId="{577C7EF4-76F1-475C-BD06-2DFDCE85E5DE}" type="presParOf" srcId="{571C35B0-0D5C-45D7-BF3B-B839D96D9A7F}" destId="{6C3E9379-0820-4203-8935-E8F2A941BA11}" srcOrd="1" destOrd="0" presId="urn:microsoft.com/office/officeart/2018/2/layout/IconVerticalSolidList"/>
    <dgm:cxn modelId="{E933C5D2-1D61-40F5-9C06-85284913E09D}" type="presParOf" srcId="{571C35B0-0D5C-45D7-BF3B-B839D96D9A7F}" destId="{43F630B4-E4E4-47D7-8154-CF514C4157DF}" srcOrd="2" destOrd="0" presId="urn:microsoft.com/office/officeart/2018/2/layout/IconVerticalSolidList"/>
    <dgm:cxn modelId="{BB7B324C-C145-4550-83AE-53A77521E2D1}" type="presParOf" srcId="{571C35B0-0D5C-45D7-BF3B-B839D96D9A7F}" destId="{E8BB5A25-0ECB-4552-ABB5-7ACBB3E56CB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D9FBF-BC27-4616-968B-658464E157E4}">
      <dsp:nvSpPr>
        <dsp:cNvPr id="0" name=""/>
        <dsp:cNvSpPr/>
      </dsp:nvSpPr>
      <dsp:spPr>
        <a:xfrm>
          <a:off x="0" y="1324"/>
          <a:ext cx="9618133" cy="5642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F3B27E-E088-4DE8-9097-AC0E85DD448B}">
      <dsp:nvSpPr>
        <dsp:cNvPr id="0" name=""/>
        <dsp:cNvSpPr/>
      </dsp:nvSpPr>
      <dsp:spPr>
        <a:xfrm>
          <a:off x="170686" y="128281"/>
          <a:ext cx="310339" cy="3103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4F3AD-6131-4CE2-A455-18DEFEDC9F56}">
      <dsp:nvSpPr>
        <dsp:cNvPr id="0" name=""/>
        <dsp:cNvSpPr/>
      </dsp:nvSpPr>
      <dsp:spPr>
        <a:xfrm>
          <a:off x="651712" y="1324"/>
          <a:ext cx="8966420" cy="56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17" tIns="59717" rIns="59717" bIns="5971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Mijn onderzoek</a:t>
          </a:r>
          <a:endParaRPr lang="en-US" sz="1900" kern="1200"/>
        </a:p>
      </dsp:txBody>
      <dsp:txXfrm>
        <a:off x="651712" y="1324"/>
        <a:ext cx="8966420" cy="564252"/>
      </dsp:txXfrm>
    </dsp:sp>
    <dsp:sp modelId="{C9AD6A9E-8270-46E4-B4EB-F97CCFDABDAB}">
      <dsp:nvSpPr>
        <dsp:cNvPr id="0" name=""/>
        <dsp:cNvSpPr/>
      </dsp:nvSpPr>
      <dsp:spPr>
        <a:xfrm>
          <a:off x="0" y="706640"/>
          <a:ext cx="9618133" cy="5642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77ACCF-31B0-4FD0-A599-A268098FFA3A}">
      <dsp:nvSpPr>
        <dsp:cNvPr id="0" name=""/>
        <dsp:cNvSpPr/>
      </dsp:nvSpPr>
      <dsp:spPr>
        <a:xfrm>
          <a:off x="170686" y="833597"/>
          <a:ext cx="310339" cy="3103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97C49-779F-46D1-B5C1-281144B3EC15}">
      <dsp:nvSpPr>
        <dsp:cNvPr id="0" name=""/>
        <dsp:cNvSpPr/>
      </dsp:nvSpPr>
      <dsp:spPr>
        <a:xfrm>
          <a:off x="651712" y="706640"/>
          <a:ext cx="8966420" cy="56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17" tIns="59717" rIns="59717" bIns="5971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Wat is bootstrap?</a:t>
          </a:r>
          <a:endParaRPr lang="en-US" sz="1900" kern="1200"/>
        </a:p>
      </dsp:txBody>
      <dsp:txXfrm>
        <a:off x="651712" y="706640"/>
        <a:ext cx="8966420" cy="564252"/>
      </dsp:txXfrm>
    </dsp:sp>
    <dsp:sp modelId="{A2DF9600-F42F-42F1-AF19-E93F4A262881}">
      <dsp:nvSpPr>
        <dsp:cNvPr id="0" name=""/>
        <dsp:cNvSpPr/>
      </dsp:nvSpPr>
      <dsp:spPr>
        <a:xfrm>
          <a:off x="0" y="1411956"/>
          <a:ext cx="9618133" cy="5642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12741B-56CE-466F-9DE4-4CF4F1D469F6}">
      <dsp:nvSpPr>
        <dsp:cNvPr id="0" name=""/>
        <dsp:cNvSpPr/>
      </dsp:nvSpPr>
      <dsp:spPr>
        <a:xfrm>
          <a:off x="170686" y="1538913"/>
          <a:ext cx="310339" cy="3103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78A48-9A76-4F40-A7A7-22B1B7A99CA2}">
      <dsp:nvSpPr>
        <dsp:cNvPr id="0" name=""/>
        <dsp:cNvSpPr/>
      </dsp:nvSpPr>
      <dsp:spPr>
        <a:xfrm>
          <a:off x="651712" y="1411956"/>
          <a:ext cx="8966420" cy="56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17" tIns="59717" rIns="59717" bIns="5971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Voor– en nadelen</a:t>
          </a:r>
          <a:endParaRPr lang="en-US" sz="1900" kern="1200"/>
        </a:p>
      </dsp:txBody>
      <dsp:txXfrm>
        <a:off x="651712" y="1411956"/>
        <a:ext cx="8966420" cy="564252"/>
      </dsp:txXfrm>
    </dsp:sp>
    <dsp:sp modelId="{8A9B9BB6-3A0C-4102-B179-3783D3B221D4}">
      <dsp:nvSpPr>
        <dsp:cNvPr id="0" name=""/>
        <dsp:cNvSpPr/>
      </dsp:nvSpPr>
      <dsp:spPr>
        <a:xfrm>
          <a:off x="0" y="2117272"/>
          <a:ext cx="9618133" cy="5642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5BEA6-03D8-456F-B376-F5AB119CA63E}">
      <dsp:nvSpPr>
        <dsp:cNvPr id="0" name=""/>
        <dsp:cNvSpPr/>
      </dsp:nvSpPr>
      <dsp:spPr>
        <a:xfrm>
          <a:off x="170686" y="2244229"/>
          <a:ext cx="310339" cy="3103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50F5D-12D7-4DA6-9DBC-2D9964023A1F}">
      <dsp:nvSpPr>
        <dsp:cNvPr id="0" name=""/>
        <dsp:cNvSpPr/>
      </dsp:nvSpPr>
      <dsp:spPr>
        <a:xfrm>
          <a:off x="651712" y="2117272"/>
          <a:ext cx="8966420" cy="56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17" tIns="59717" rIns="59717" bIns="5971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Voorbeelden</a:t>
          </a:r>
          <a:endParaRPr lang="en-US" sz="1900" kern="1200"/>
        </a:p>
      </dsp:txBody>
      <dsp:txXfrm>
        <a:off x="651712" y="2117272"/>
        <a:ext cx="8966420" cy="564252"/>
      </dsp:txXfrm>
    </dsp:sp>
    <dsp:sp modelId="{8F58031B-D704-4510-AA4D-CFBF91B41BBF}">
      <dsp:nvSpPr>
        <dsp:cNvPr id="0" name=""/>
        <dsp:cNvSpPr/>
      </dsp:nvSpPr>
      <dsp:spPr>
        <a:xfrm>
          <a:off x="0" y="2822588"/>
          <a:ext cx="9618133" cy="5642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A1797E-5C2C-4472-9F92-8601972580EB}">
      <dsp:nvSpPr>
        <dsp:cNvPr id="0" name=""/>
        <dsp:cNvSpPr/>
      </dsp:nvSpPr>
      <dsp:spPr>
        <a:xfrm>
          <a:off x="170686" y="2949545"/>
          <a:ext cx="310339" cy="31033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A8FBC-D51A-42D2-8397-8755598F8D58}">
      <dsp:nvSpPr>
        <dsp:cNvPr id="0" name=""/>
        <dsp:cNvSpPr/>
      </dsp:nvSpPr>
      <dsp:spPr>
        <a:xfrm>
          <a:off x="651712" y="2822588"/>
          <a:ext cx="8966420" cy="56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17" tIns="59717" rIns="59717" bIns="5971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Workshop</a:t>
          </a:r>
          <a:endParaRPr lang="en-US" sz="1900" kern="1200"/>
        </a:p>
      </dsp:txBody>
      <dsp:txXfrm>
        <a:off x="651712" y="2822588"/>
        <a:ext cx="8966420" cy="564252"/>
      </dsp:txXfrm>
    </dsp:sp>
    <dsp:sp modelId="{3971D669-F608-405C-99B1-93DE9405C77C}">
      <dsp:nvSpPr>
        <dsp:cNvPr id="0" name=""/>
        <dsp:cNvSpPr/>
      </dsp:nvSpPr>
      <dsp:spPr>
        <a:xfrm>
          <a:off x="0" y="3527904"/>
          <a:ext cx="9618133" cy="56425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9E53F-458A-4485-AA20-AFE3341AA501}">
      <dsp:nvSpPr>
        <dsp:cNvPr id="0" name=""/>
        <dsp:cNvSpPr/>
      </dsp:nvSpPr>
      <dsp:spPr>
        <a:xfrm>
          <a:off x="170686" y="3654861"/>
          <a:ext cx="310339" cy="310339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AA7F8-6E59-4BE5-8938-00B0C4914716}">
      <dsp:nvSpPr>
        <dsp:cNvPr id="0" name=""/>
        <dsp:cNvSpPr/>
      </dsp:nvSpPr>
      <dsp:spPr>
        <a:xfrm>
          <a:off x="651712" y="3527904"/>
          <a:ext cx="8966420" cy="564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17" tIns="59717" rIns="59717" bIns="5971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Vragen</a:t>
          </a:r>
          <a:endParaRPr lang="en-US" sz="1900" kern="1200"/>
        </a:p>
      </dsp:txBody>
      <dsp:txXfrm>
        <a:off x="651712" y="3527904"/>
        <a:ext cx="8966420" cy="5642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C2670-BC0F-419E-B92F-D0694466EEF0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0DA432-12E4-44E1-83F7-0EC8386949B6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77CAB0-951A-4929-B91E-2BF0EB397572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Bootstrap website (</a:t>
          </a:r>
          <a:r>
            <a:rPr lang="nl-NL" sz="2000" kern="1200" dirty="0">
              <a:solidFill>
                <a:schemeClr val="bg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https://getbootstrap.com</a:t>
          </a:r>
          <a:r>
            <a:rPr lang="nl-NL" sz="2000" kern="1200" dirty="0"/>
            <a:t>)</a:t>
          </a:r>
          <a:endParaRPr lang="en-US" sz="2000" kern="1200" dirty="0"/>
        </a:p>
      </dsp:txBody>
      <dsp:txXfrm>
        <a:off x="1350519" y="499"/>
        <a:ext cx="8267613" cy="1169280"/>
      </dsp:txXfrm>
    </dsp:sp>
    <dsp:sp modelId="{E8DE8F63-8496-46F9-B140-AF099E3BC1D2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7CC1D-C919-4E72-B921-13B3B63A8D81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CE748F-AE8C-43A0-8ED8-C163A91CE96B}">
      <dsp:nvSpPr>
        <dsp:cNvPr id="0" name=""/>
        <dsp:cNvSpPr/>
      </dsp:nvSpPr>
      <dsp:spPr>
        <a:xfrm>
          <a:off x="1350519" y="1462100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Uitleg bootstrap video (</a:t>
          </a:r>
          <a:r>
            <a:rPr lang="nl-NL" sz="2000" kern="1200" dirty="0">
              <a:solidFill>
                <a:schemeClr val="bg1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https://youtu.be/yG58ZEDEUiQ?si=9BiLZHUxsgaqfaGb</a:t>
          </a:r>
          <a:r>
            <a:rPr lang="nl-NL" sz="2000" kern="1200" dirty="0"/>
            <a:t>)</a:t>
          </a:r>
          <a:endParaRPr lang="en-US" sz="2000" kern="1200" dirty="0"/>
        </a:p>
      </dsp:txBody>
      <dsp:txXfrm>
        <a:off x="1350519" y="1462100"/>
        <a:ext cx="8267613" cy="1169280"/>
      </dsp:txXfrm>
    </dsp:sp>
    <dsp:sp modelId="{DA9FEE01-E1F8-4DC1-9B97-D61B6CE7FE04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3E9379-0820-4203-8935-E8F2A941BA11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B5A25-0ECB-4552-ABB5-7ACBB3E56CBE}">
      <dsp:nvSpPr>
        <dsp:cNvPr id="0" name=""/>
        <dsp:cNvSpPr/>
      </dsp:nvSpPr>
      <dsp:spPr>
        <a:xfrm>
          <a:off x="1350519" y="2923701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W3Schools (</a:t>
          </a:r>
          <a:r>
            <a:rPr lang="nl-NL" sz="2000" kern="1200" dirty="0">
              <a:solidFill>
                <a:schemeClr val="bg1"/>
              </a:solidFill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https://www.w3schools.com/bootstrap/bootstrap_get_started.asp</a:t>
          </a:r>
          <a:r>
            <a:rPr lang="nl-NL" sz="2000" kern="1200" dirty="0"/>
            <a:t>)</a:t>
          </a:r>
          <a:endParaRPr lang="en-US" sz="2000" kern="1200" dirty="0"/>
        </a:p>
      </dsp:txBody>
      <dsp:txXfrm>
        <a:off x="1350519" y="2923701"/>
        <a:ext cx="8267613" cy="116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90C42-7582-4EFB-A997-DE6FDB1FA5F0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731B0-9059-40F3-8D4D-41883F5347E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833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731B0-9059-40F3-8D4D-41883F5347E2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1438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554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71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4856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633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1296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4514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1642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008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435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15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02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53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969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970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617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96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5AD4-F1AF-46AF-9980-FE4466B9AC91}" type="datetimeFigureOut">
              <a:rPr lang="nl-NL" smtClean="0"/>
              <a:t>6-2-2026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B8A818-8FF1-44AE-BA5F-D1080E184F2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239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getbootstrap.com/docs/5.3/components/dropdown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etbootstrap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getbootstrap.com/docs/5.3/getting-started/introduct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getbootstrap.com/docs/5.3/components/butt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getbootstrap.com/docs/5.3/layout/gri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getbootstrap.com/docs/5.3/components/aler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9F463-BC45-2CD5-8C2B-A92D7102D7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Bootstrap Workshop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F5DF730-FB8E-53C6-B1FE-34B9EB5B30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Gemaakt door: Thijn Libregts</a:t>
            </a:r>
          </a:p>
        </p:txBody>
      </p:sp>
    </p:spTree>
    <p:extLst>
      <p:ext uri="{BB962C8B-B14F-4D97-AF65-F5344CB8AC3E}">
        <p14:creationId xmlns:p14="http://schemas.microsoft.com/office/powerpoint/2010/main" val="960801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A818C-8AB3-D54D-5452-BB176F13B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data-</a:t>
            </a:r>
            <a:r>
              <a:rPr lang="nl-NL" dirty="0" err="1"/>
              <a:t>bs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9083AB-5DF3-B2B5-C6B2-EF78211A9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nl-NL" dirty="0" err="1"/>
              <a:t>Dropdown-toggle</a:t>
            </a:r>
            <a:r>
              <a:rPr lang="nl-NL" dirty="0"/>
              <a:t> = uiterlijk</a:t>
            </a:r>
          </a:p>
          <a:p>
            <a:r>
              <a:rPr lang="nl-NL" dirty="0"/>
              <a:t>Data-</a:t>
            </a:r>
            <a:r>
              <a:rPr lang="nl-NL" dirty="0" err="1"/>
              <a:t>bs</a:t>
            </a:r>
            <a:r>
              <a:rPr lang="nl-NL" dirty="0"/>
              <a:t>-</a:t>
            </a:r>
            <a:r>
              <a:rPr lang="nl-NL" dirty="0" err="1"/>
              <a:t>toggle</a:t>
            </a:r>
            <a:r>
              <a:rPr lang="nl-NL" dirty="0"/>
              <a:t>=“</a:t>
            </a:r>
            <a:r>
              <a:rPr lang="nl-NL" dirty="0" err="1"/>
              <a:t>dropdown</a:t>
            </a:r>
            <a:r>
              <a:rPr lang="nl-NL" dirty="0"/>
              <a:t>” = zorgt voor de javascript van het </a:t>
            </a:r>
            <a:r>
              <a:rPr lang="nl-NL" dirty="0" err="1"/>
              <a:t>dropdown</a:t>
            </a:r>
            <a:r>
              <a:rPr lang="nl-NL" dirty="0"/>
              <a:t> menu.</a:t>
            </a:r>
            <a:br>
              <a:rPr lang="nl-NL" dirty="0"/>
            </a:br>
            <a:r>
              <a:rPr lang="nl-NL" dirty="0">
                <a:hlinkClick r:id="rId2"/>
              </a:rPr>
              <a:t>https://getbootstrap.com/docs/5.3/components/dropdowns</a:t>
            </a:r>
            <a:endParaRPr lang="nl-NL" dirty="0"/>
          </a:p>
          <a:p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4C224D24-FF9B-252A-1C95-6568ACAE0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429000"/>
            <a:ext cx="11002911" cy="314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111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442DB-FBE0-D2DE-3206-B0400BEFB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064" y="313031"/>
            <a:ext cx="5554285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Voorbeeld eigen code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C4557F-C3D0-80E8-EE42-F937DE8FB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064" y="1919978"/>
            <a:ext cx="9307029" cy="1497010"/>
          </a:xfrm>
        </p:spPr>
        <p:txBody>
          <a:bodyPr>
            <a:normAutofit/>
          </a:bodyPr>
          <a:lstStyle/>
          <a:p>
            <a:r>
              <a:rPr lang="nl-NL" dirty="0"/>
              <a:t>Zet je eigen code NA de link van bootstrap, anders kan bootstrap je code overschrijven!</a:t>
            </a:r>
          </a:p>
          <a:p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2875697-7AD9-9E8D-64CD-60C1C9500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861" y="2668483"/>
            <a:ext cx="6761596" cy="362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711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6B582E-D9ED-4AD6-3E8B-E31537DEF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fout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C74B789D-A1CA-BB7F-87B8-12F258D98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488281"/>
            <a:ext cx="7872306" cy="505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524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AEA83-0686-EDA3-A822-4C3F58F5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Workshop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F00CB2-0D84-6522-2136-832E43AD0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een webpagina waarin je 3 verschillende bootstrap onderdelen gebruikt: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CSS bootstrap om bijvoorbeeld een mooie knop of </a:t>
            </a:r>
            <a:r>
              <a:rPr lang="nl-NL" dirty="0" err="1"/>
              <a:t>grid</a:t>
            </a:r>
            <a:r>
              <a:rPr lang="nl-NL" dirty="0"/>
              <a:t> container te maken.</a:t>
            </a:r>
          </a:p>
          <a:p>
            <a:endParaRPr lang="nl-NL" dirty="0"/>
          </a:p>
          <a:p>
            <a:r>
              <a:rPr lang="nl-NL" dirty="0"/>
              <a:t>JS Bootstrap om een knop bijvoorbeeld interactief te maken.</a:t>
            </a:r>
          </a:p>
          <a:p>
            <a:endParaRPr lang="nl-NL" dirty="0"/>
          </a:p>
          <a:p>
            <a:r>
              <a:rPr lang="nl-NL" dirty="0"/>
              <a:t>Data-BS bootstrap maak dan gebruik van een(of meerdere) bootstrap classes om bijvoorbeeld een uitklapmenu te maken of een pop-up.</a:t>
            </a:r>
          </a:p>
          <a:p>
            <a:endParaRPr lang="nl-NL" dirty="0"/>
          </a:p>
          <a:p>
            <a:r>
              <a:rPr lang="nl-NL" dirty="0">
                <a:hlinkClick r:id="rId2"/>
              </a:rPr>
              <a:t>https://getbootstrap.com</a:t>
            </a:r>
            <a:r>
              <a:rPr lang="nl-NL" dirty="0"/>
              <a:t> -&gt; </a:t>
            </a:r>
            <a:r>
              <a:rPr lang="nl-NL" dirty="0" err="1"/>
              <a:t>docs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089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pic>
        <p:nvPicPr>
          <p:cNvPr id="5" name="Picture 4" descr="Vraagtekens op een regel en één vraagteken wordt verlicht">
            <a:extLst>
              <a:ext uri="{FF2B5EF4-FFF2-40B4-BE49-F238E27FC236}">
                <a16:creationId xmlns:a16="http://schemas.microsoft.com/office/drawing/2014/main" id="{6B2E1FFD-EC05-19C9-332D-C0DA4880AA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2891" b="-2"/>
          <a:stretch>
            <a:fillRect/>
          </a:stretch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A033878-98D2-3780-AAAE-4FE208A14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Zijn er nog vragen?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3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139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9A158B-74C4-7517-06D4-92071F9C0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nl-NL" dirty="0"/>
              <a:t>Inleiding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3938AFF-41B0-2723-958B-E8D224351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07657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80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4EE40F-A4BE-8C07-AA7A-83EB532BE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nl-NL" dirty="0"/>
              <a:t>Mijn onderzoek.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6525E63-3909-BB30-F7F6-CE83A7FCC0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422855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91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D70809-9D7C-878C-E0EA-221261A55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Bootstrap?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1392C0-503F-2F9C-AAF5-363247F89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Gratis front-end </a:t>
            </a:r>
            <a:r>
              <a:rPr lang="nl-NL" dirty="0" err="1"/>
              <a:t>library</a:t>
            </a:r>
            <a:r>
              <a:rPr lang="nl-NL" dirty="0"/>
              <a:t>.</a:t>
            </a:r>
          </a:p>
          <a:p>
            <a:r>
              <a:rPr lang="nl-NL" dirty="0" err="1"/>
              <a:t>Responsive</a:t>
            </a:r>
            <a:r>
              <a:rPr lang="nl-NL" dirty="0"/>
              <a:t> en aantrekkelijke websites. </a:t>
            </a:r>
          </a:p>
          <a:p>
            <a:r>
              <a:rPr lang="nl-NL" dirty="0"/>
              <a:t>Kant-en-klare HTML-, CSS- en </a:t>
            </a:r>
            <a:r>
              <a:rPr lang="nl-NL" dirty="0" err="1"/>
              <a:t>JavaScript</a:t>
            </a:r>
            <a:r>
              <a:rPr lang="nl-NL" dirty="0"/>
              <a:t>-objecten zoals knoppen, navigatiebalken, formulieren en </a:t>
            </a:r>
            <a:r>
              <a:rPr lang="nl-NL" dirty="0" err="1"/>
              <a:t>grids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994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808956-F623-C9FC-DE1B-24336B964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Voor- en nadelen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FFD3C6-523C-D59F-D19C-A9513343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2600" b="1" dirty="0"/>
              <a:t>Voordelen</a:t>
            </a:r>
          </a:p>
          <a:p>
            <a:r>
              <a:rPr lang="nl-NL" dirty="0"/>
              <a:t>Gratis.</a:t>
            </a:r>
          </a:p>
          <a:p>
            <a:r>
              <a:rPr lang="nl-NL" dirty="0"/>
              <a:t>Snel en makkelijk te gebruiken.</a:t>
            </a:r>
          </a:p>
          <a:p>
            <a:r>
              <a:rPr lang="nl-NL" dirty="0"/>
              <a:t>Grote community/gebruikers (veel </a:t>
            </a:r>
            <a:r>
              <a:rPr lang="nl-NL" dirty="0" err="1"/>
              <a:t>tutorials</a:t>
            </a:r>
            <a:r>
              <a:rPr lang="nl-NL" dirty="0"/>
              <a:t> en hulp).</a:t>
            </a:r>
          </a:p>
          <a:p>
            <a:r>
              <a:rPr lang="nl-NL" dirty="0" err="1"/>
              <a:t>Responsive</a:t>
            </a:r>
            <a:r>
              <a:rPr lang="nl-NL" dirty="0"/>
              <a:t> design/Mooie automatische schaling.</a:t>
            </a:r>
          </a:p>
          <a:p>
            <a:endParaRPr lang="nl-NL" dirty="0"/>
          </a:p>
          <a:p>
            <a:r>
              <a:rPr lang="nl-NL" sz="2600" b="1" dirty="0"/>
              <a:t>Nadelen</a:t>
            </a:r>
          </a:p>
          <a:p>
            <a:r>
              <a:rPr lang="nl-NL" dirty="0"/>
              <a:t>Minder uniek/veel dezelfde look.</a:t>
            </a:r>
          </a:p>
          <a:p>
            <a:r>
              <a:rPr lang="nl-NL" dirty="0"/>
              <a:t>Je leert er minder van.</a:t>
            </a:r>
          </a:p>
          <a:p>
            <a:r>
              <a:rPr lang="nl-NL" dirty="0"/>
              <a:t>Te veel code die je misschien niet gebruikt.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3613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EBCC8-9A2B-F1E6-3783-DE9BD346D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toevoegen bootstrap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A400C3AA-0FAD-538C-E8FC-98DAAB26F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6932"/>
            <a:ext cx="8596668" cy="3880773"/>
          </a:xfrm>
        </p:spPr>
        <p:txBody>
          <a:bodyPr/>
          <a:lstStyle/>
          <a:p>
            <a:r>
              <a:rPr lang="nl-NL" dirty="0"/>
              <a:t>CSS zet je neer als link</a:t>
            </a:r>
          </a:p>
          <a:p>
            <a:r>
              <a:rPr lang="nl-NL" dirty="0"/>
              <a:t>JS zet je als een &lt;script </a:t>
            </a:r>
            <a:r>
              <a:rPr lang="nl-NL" dirty="0" err="1"/>
              <a:t>src</a:t>
            </a:r>
            <a:r>
              <a:rPr lang="nl-NL" dirty="0"/>
              <a:t>:””&gt;&lt;/script&gt;</a:t>
            </a:r>
          </a:p>
          <a:p>
            <a:r>
              <a:rPr lang="nl-NL" dirty="0">
                <a:hlinkClick r:id="rId2"/>
              </a:rPr>
              <a:t>https://getbootstrap.com/docs/5.3/getting-started/introduction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E721038-1436-66A6-E1F2-2BDF47530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09" y="3108288"/>
            <a:ext cx="10851381" cy="355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051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2BFD9-FC6D-301B-DD6E-9F57B7C0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nl-NL" dirty="0"/>
              <a:t>Voorbeelden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B7B3E9-3228-121F-6BED-5322455AF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2160589"/>
            <a:ext cx="2557358" cy="3880773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  <a:buNone/>
            </a:pPr>
            <a:r>
              <a:rPr lang="nl-NL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Buttons</a:t>
            </a:r>
            <a:endParaRPr lang="nl-NL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nl-NL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Btn</a:t>
            </a:r>
            <a:r>
              <a:rPr lang="nl-NL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= basisstijl voor knoppen</a:t>
            </a:r>
          </a:p>
          <a:p>
            <a:pPr>
              <a:spcAft>
                <a:spcPts val="800"/>
              </a:spcAft>
            </a:pPr>
            <a:r>
              <a:rPr lang="nl-NL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btn-primary</a:t>
            </a:r>
            <a:r>
              <a:rPr lang="nl-NL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nl-NL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btn-success</a:t>
            </a:r>
            <a:r>
              <a:rPr lang="nl-NL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nl-NL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btn-danger</a:t>
            </a:r>
            <a:r>
              <a:rPr lang="nl-NL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= kleur knop</a:t>
            </a:r>
          </a:p>
          <a:p>
            <a:pPr>
              <a:spcAft>
                <a:spcPts val="800"/>
              </a:spcAft>
            </a:pPr>
            <a:r>
              <a:rPr lang="nl-NL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https://getbootstrap.com/docs/5.3/components/buttons</a:t>
            </a:r>
            <a:endParaRPr lang="nl-NL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nl-NL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nl-NL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FCF9096-2B98-20DC-91BB-C6A137A19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3737" y="2160589"/>
            <a:ext cx="6172094" cy="786942"/>
          </a:xfrm>
          <a:prstGeom prst="rect">
            <a:avLst/>
          </a:prstGeom>
        </p:spPr>
      </p:pic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6012C667-5165-3A6C-CC8D-55E9F3F790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3737" y="3676936"/>
            <a:ext cx="6305997" cy="67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49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9C32D1-C926-51FC-5D81-0328CB940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r>
              <a:rPr lang="nl-NL" dirty="0"/>
              <a:t>Voorbeeld </a:t>
            </a:r>
            <a:r>
              <a:rPr lang="nl-NL" dirty="0" err="1"/>
              <a:t>grid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76EF1C-BAD6-A5BF-8FBE-902B589C3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7" y="2160589"/>
            <a:ext cx="3720916" cy="35607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 err="1"/>
              <a:t>Grid</a:t>
            </a:r>
            <a:endParaRPr lang="nl-NL" dirty="0"/>
          </a:p>
          <a:p>
            <a:pPr lvl="0"/>
            <a:r>
              <a:rPr lang="nl-NL" dirty="0"/>
              <a:t>Container = een centraal uitgelijnd, responsief blok </a:t>
            </a:r>
          </a:p>
          <a:p>
            <a:pPr lvl="0"/>
            <a:r>
              <a:rPr lang="nl-NL" dirty="0" err="1"/>
              <a:t>text</a:t>
            </a:r>
            <a:r>
              <a:rPr lang="nl-NL" dirty="0"/>
              <a:t>-center = centreert de tekst</a:t>
            </a:r>
          </a:p>
          <a:p>
            <a:pPr lvl="0"/>
            <a:r>
              <a:rPr lang="nl-NL" dirty="0" err="1"/>
              <a:t>Row</a:t>
            </a:r>
            <a:r>
              <a:rPr lang="nl-NL" dirty="0"/>
              <a:t> = rij waarin kolommen naast elkaar staan.</a:t>
            </a:r>
          </a:p>
          <a:p>
            <a:pPr lvl="0"/>
            <a:r>
              <a:rPr lang="nl-NL" dirty="0"/>
              <a:t>Col = een kolom die automatisch breedte verdeelt</a:t>
            </a:r>
          </a:p>
          <a:p>
            <a:pPr lvl="0"/>
            <a:r>
              <a:rPr lang="nl-NL" dirty="0"/>
              <a:t>Border = voegt een standaard rand toe</a:t>
            </a:r>
          </a:p>
          <a:p>
            <a:pPr lvl="0"/>
            <a:r>
              <a:rPr lang="nl-NL" dirty="0"/>
              <a:t>Border-</a:t>
            </a:r>
            <a:r>
              <a:rPr lang="nl-NL" dirty="0" err="1"/>
              <a:t>dark</a:t>
            </a:r>
            <a:r>
              <a:rPr lang="nl-NL" dirty="0"/>
              <a:t> = maakt de rand donker/zwart</a:t>
            </a:r>
          </a:p>
          <a:p>
            <a:pPr lvl="0"/>
            <a:r>
              <a:rPr lang="nl-NL" dirty="0">
                <a:hlinkClick r:id="rId2"/>
              </a:rPr>
              <a:t>https://getbootstrap.com/docs/5.3/layout/grid</a:t>
            </a:r>
            <a:endParaRPr lang="nl-NL" dirty="0"/>
          </a:p>
          <a:p>
            <a:pPr lvl="0"/>
            <a:endParaRPr lang="nl-NL" dirty="0"/>
          </a:p>
          <a:p>
            <a:pPr marL="0" lvl="0" indent="0">
              <a:buNone/>
            </a:pPr>
            <a:endParaRPr lang="nl-NL" dirty="0"/>
          </a:p>
          <a:p>
            <a:pPr lvl="0"/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F77E5E3D-FF7F-2483-C871-C0C9D5B4D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035" y="1174539"/>
            <a:ext cx="4602747" cy="400439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418BF098-1727-27A8-A442-33878D2D30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" y="5863186"/>
            <a:ext cx="11624310" cy="56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183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9B622-00AF-3D1E-EB9F-71BC5C4D0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Javascript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648EBD-36BC-A8EA-8EBC-04F413CF7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9846"/>
            <a:ext cx="8205410" cy="3880773"/>
          </a:xfrm>
        </p:spPr>
        <p:txBody>
          <a:bodyPr/>
          <a:lstStyle/>
          <a:p>
            <a:r>
              <a:rPr lang="nl-NL" dirty="0"/>
              <a:t>Bootstrap geeft je knop en geeft een ID zodat je kan koppelen aan JS</a:t>
            </a:r>
          </a:p>
          <a:p>
            <a:r>
              <a:rPr lang="nl-NL" dirty="0">
                <a:hlinkClick r:id="rId2"/>
              </a:rPr>
              <a:t>https://getbootstrap.com/docs/5.3/components/alerts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4325777-BE4D-4301-3387-C6C21DAC0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365" y="2664876"/>
            <a:ext cx="5938349" cy="40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105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2718</TotalTime>
  <Words>432</Words>
  <Application>Microsoft Office PowerPoint</Application>
  <PresentationFormat>Breedbeeld</PresentationFormat>
  <Paragraphs>69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Aptos</vt:lpstr>
      <vt:lpstr>Arial</vt:lpstr>
      <vt:lpstr>Trebuchet MS</vt:lpstr>
      <vt:lpstr>Wingdings 3</vt:lpstr>
      <vt:lpstr>Facet</vt:lpstr>
      <vt:lpstr>Bootstrap Workshop</vt:lpstr>
      <vt:lpstr>Inleiding</vt:lpstr>
      <vt:lpstr>Mijn onderzoek.</vt:lpstr>
      <vt:lpstr>Wat is Bootstrap?</vt:lpstr>
      <vt:lpstr>Voor- en nadelen</vt:lpstr>
      <vt:lpstr>Voorbeeld toevoegen bootstrap</vt:lpstr>
      <vt:lpstr>Voorbeelden</vt:lpstr>
      <vt:lpstr>Voorbeeld grid</vt:lpstr>
      <vt:lpstr>Voorbeeld Javascript</vt:lpstr>
      <vt:lpstr>Voorbeeld data-bs </vt:lpstr>
      <vt:lpstr>Voorbeeld eigen code</vt:lpstr>
      <vt:lpstr>Voorbeeld fout</vt:lpstr>
      <vt:lpstr>Workshop</vt:lpstr>
      <vt:lpstr>Zijn er nog vragen?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Thijn Libregts</dc:creator>
  <cp:lastModifiedBy>Thijn Libregts</cp:lastModifiedBy>
  <cp:revision>1</cp:revision>
  <dcterms:created xsi:type="dcterms:W3CDTF">2025-09-15T10:20:04Z</dcterms:created>
  <dcterms:modified xsi:type="dcterms:W3CDTF">2026-02-06T14:35:34Z</dcterms:modified>
</cp:coreProperties>
</file>